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57" r:id="rId4"/>
    <p:sldId id="259" r:id="rId5"/>
    <p:sldId id="261" r:id="rId6"/>
    <p:sldId id="263" r:id="rId7"/>
    <p:sldId id="267" r:id="rId8"/>
    <p:sldId id="268" r:id="rId9"/>
    <p:sldId id="266" r:id="rId10"/>
    <p:sldId id="262" r:id="rId11"/>
    <p:sldId id="264" r:id="rId12"/>
    <p:sldId id="265" r:id="rId13"/>
    <p:sldId id="269" r:id="rId14"/>
  </p:sldIdLst>
  <p:sldSz cx="9144000" cy="6858000" type="screen4x3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0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58" y="-12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4EDABF-40A3-4CFC-AA9A-C74AD9A8A1AA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C7FA524-B19A-4DA0-9306-976AF80AB6B1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2000" dirty="0" smtClean="0"/>
            <a:t>Formação do cidadão para viver </a:t>
          </a:r>
          <a:r>
            <a:rPr lang="pt-BR" sz="2000" b="1" dirty="0" smtClean="0">
              <a:solidFill>
                <a:srgbClr val="FF0000"/>
              </a:solidFill>
            </a:rPr>
            <a:t>valores republicanos e democráticos</a:t>
          </a:r>
          <a:r>
            <a:rPr lang="pt-BR" sz="2000" dirty="0" smtClean="0"/>
            <a:t>, para o </a:t>
          </a:r>
          <a:r>
            <a:rPr lang="pt-BR" sz="2000" b="1" dirty="0" smtClean="0">
              <a:solidFill>
                <a:schemeClr val="accent5">
                  <a:lumMod val="75000"/>
                </a:schemeClr>
              </a:solidFill>
            </a:rPr>
            <a:t>reconhecimento da política como atividade humana essencial</a:t>
          </a:r>
          <a:r>
            <a:rPr lang="pt-BR" sz="2000" dirty="0" smtClean="0"/>
            <a:t> e para a defesa dos </a:t>
          </a:r>
          <a:r>
            <a:rPr lang="pt-BR" sz="2000" b="1" dirty="0" smtClean="0">
              <a:solidFill>
                <a:schemeClr val="accent3"/>
              </a:solidFill>
            </a:rPr>
            <a:t>direitos humanos como materialização da cidadania plena</a:t>
          </a:r>
          <a:endParaRPr lang="pt-BR" sz="2000" b="1" dirty="0">
            <a:solidFill>
              <a:schemeClr val="accent3"/>
            </a:solidFill>
          </a:endParaRPr>
        </a:p>
      </dgm:t>
    </dgm:pt>
    <dgm:pt modelId="{6F12370B-5AD8-4DB7-AB56-ABADF7D29F4E}" type="parTrans" cxnId="{90DD16E0-B47C-4BE7-AE75-DF9924C50107}">
      <dgm:prSet/>
      <dgm:spPr/>
      <dgm:t>
        <a:bodyPr/>
        <a:lstStyle/>
        <a:p>
          <a:endParaRPr lang="pt-BR"/>
        </a:p>
      </dgm:t>
    </dgm:pt>
    <dgm:pt modelId="{0D4CFC81-9BE0-40EB-B16F-55DF0E88C2BA}" type="sibTrans" cxnId="{90DD16E0-B47C-4BE7-AE75-DF9924C50107}">
      <dgm:prSet/>
      <dgm:spPr/>
      <dgm:t>
        <a:bodyPr/>
        <a:lstStyle/>
        <a:p>
          <a:endParaRPr lang="pt-BR"/>
        </a:p>
      </dgm:t>
    </dgm:pt>
    <dgm:pt modelId="{DD03B08E-F698-4BC1-B62D-4AEE725798D0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pt-BR" sz="2000" dirty="0" smtClean="0"/>
            <a:t>Formação do cidadão para o domínio das</a:t>
          </a:r>
          <a:r>
            <a:rPr lang="pt-BR" sz="2000" b="1" dirty="0" smtClean="0">
              <a:solidFill>
                <a:srgbClr val="FF0000"/>
              </a:solidFill>
            </a:rPr>
            <a:t> práticas que sustentam uma participação cidadã ativa e potente</a:t>
          </a:r>
          <a:r>
            <a:rPr lang="pt-BR" sz="2000" dirty="0" smtClean="0"/>
            <a:t>, incluindo a formação para a participação e gestão nos </a:t>
          </a:r>
          <a:r>
            <a:rPr lang="pt-BR" sz="2000" b="1" dirty="0" smtClean="0">
              <a:solidFill>
                <a:schemeClr val="accent3"/>
              </a:solidFill>
            </a:rPr>
            <a:t>processos eleitorais, nos espaços de decisão e governo</a:t>
          </a:r>
          <a:endParaRPr lang="pt-BR" sz="2000" b="1" dirty="0">
            <a:solidFill>
              <a:schemeClr val="accent3"/>
            </a:solidFill>
          </a:endParaRPr>
        </a:p>
      </dgm:t>
    </dgm:pt>
    <dgm:pt modelId="{4D332C91-F816-4242-B443-A7B178085503}" type="parTrans" cxnId="{42AF72D6-A301-4A84-B3C9-8827D4EFABE8}">
      <dgm:prSet/>
      <dgm:spPr/>
      <dgm:t>
        <a:bodyPr/>
        <a:lstStyle/>
        <a:p>
          <a:endParaRPr lang="pt-BR"/>
        </a:p>
      </dgm:t>
    </dgm:pt>
    <dgm:pt modelId="{2DEAB4E4-EE11-4F2C-A1B0-198661ACCFB2}" type="sibTrans" cxnId="{42AF72D6-A301-4A84-B3C9-8827D4EFABE8}">
      <dgm:prSet/>
      <dgm:spPr/>
      <dgm:t>
        <a:bodyPr/>
        <a:lstStyle/>
        <a:p>
          <a:endParaRPr lang="pt-BR"/>
        </a:p>
      </dgm:t>
    </dgm:pt>
    <dgm:pt modelId="{A8CC30D8-1C89-42B1-8B4C-BCCEC4C32E58}" type="pres">
      <dgm:prSet presAssocID="{4C4EDABF-40A3-4CFC-AA9A-C74AD9A8A1AA}" presName="Name0" presStyleCnt="0">
        <dgm:presLayoutVars>
          <dgm:chMax val="2"/>
          <dgm:chPref val="2"/>
          <dgm:animLvl val="lvl"/>
        </dgm:presLayoutVars>
      </dgm:prSet>
      <dgm:spPr/>
    </dgm:pt>
    <dgm:pt modelId="{FE984737-C812-4F1A-811F-CCED38992F52}" type="pres">
      <dgm:prSet presAssocID="{4C4EDABF-40A3-4CFC-AA9A-C74AD9A8A1AA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00D29BE-AF8D-4A45-98D6-2812B7FE3B95}" type="pres">
      <dgm:prSet presAssocID="{4C4EDABF-40A3-4CFC-AA9A-C74AD9A8A1AA}" presName="LeftNode" presStyleLbl="bgImgPlace1" presStyleIdx="0" presStyleCnt="2" custScaleX="122807" custLinFactNeighborX="-8875" custLinFactNeighborY="1158">
        <dgm:presLayoutVars>
          <dgm:chMax val="2"/>
          <dgm:chPref val="2"/>
        </dgm:presLayoutVars>
      </dgm:prSet>
      <dgm:spPr/>
      <dgm:t>
        <a:bodyPr/>
        <a:lstStyle/>
        <a:p>
          <a:endParaRPr lang="pt-BR"/>
        </a:p>
      </dgm:t>
    </dgm:pt>
    <dgm:pt modelId="{17C6D2A2-8611-4A4D-A3D6-C2F841322983}" type="pres">
      <dgm:prSet presAssocID="{4C4EDABF-40A3-4CFC-AA9A-C74AD9A8A1AA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4A5F8DB-58C1-403B-A780-1395D4C41FED}" type="pres">
      <dgm:prSet presAssocID="{4C4EDABF-40A3-4CFC-AA9A-C74AD9A8A1AA}" presName="RightNode" presStyleLbl="bgImgPlace1" presStyleIdx="1" presStyleCnt="2" custScaleX="117995" custLinFactNeighborX="19715" custLinFactNeighborY="1158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  <dgm:pt modelId="{FB105954-064D-49BB-A272-DC4B80CE5554}" type="pres">
      <dgm:prSet presAssocID="{4C4EDABF-40A3-4CFC-AA9A-C74AD9A8A1AA}" presName="TopArrow" presStyleLbl="node1" presStyleIdx="0" presStyleCnt="2"/>
      <dgm:spPr/>
    </dgm:pt>
    <dgm:pt modelId="{86A46F83-0F5D-48A3-ACAC-831F9F5CC97A}" type="pres">
      <dgm:prSet presAssocID="{4C4EDABF-40A3-4CFC-AA9A-C74AD9A8A1AA}" presName="BottomArrow" presStyleLbl="node1" presStyleIdx="1" presStyleCnt="2"/>
      <dgm:spPr/>
    </dgm:pt>
  </dgm:ptLst>
  <dgm:cxnLst>
    <dgm:cxn modelId="{C3493E08-24E5-4E43-925C-CB79CB795EAE}" type="presOf" srcId="{4C4EDABF-40A3-4CFC-AA9A-C74AD9A8A1AA}" destId="{A8CC30D8-1C89-42B1-8B4C-BCCEC4C32E58}" srcOrd="0" destOrd="0" presId="urn:microsoft.com/office/officeart/2009/layout/ReverseList"/>
    <dgm:cxn modelId="{4D725FAF-F06D-4B5E-BB82-E16D42E16AE7}" type="presOf" srcId="{DD03B08E-F698-4BC1-B62D-4AEE725798D0}" destId="{17C6D2A2-8611-4A4D-A3D6-C2F841322983}" srcOrd="0" destOrd="0" presId="urn:microsoft.com/office/officeart/2009/layout/ReverseList"/>
    <dgm:cxn modelId="{42AF72D6-A301-4A84-B3C9-8827D4EFABE8}" srcId="{4C4EDABF-40A3-4CFC-AA9A-C74AD9A8A1AA}" destId="{DD03B08E-F698-4BC1-B62D-4AEE725798D0}" srcOrd="1" destOrd="0" parTransId="{4D332C91-F816-4242-B443-A7B178085503}" sibTransId="{2DEAB4E4-EE11-4F2C-A1B0-198661ACCFB2}"/>
    <dgm:cxn modelId="{FC1DEAA7-0EFE-4669-9A35-543AD5D6E357}" type="presOf" srcId="{DD03B08E-F698-4BC1-B62D-4AEE725798D0}" destId="{E4A5F8DB-58C1-403B-A780-1395D4C41FED}" srcOrd="1" destOrd="0" presId="urn:microsoft.com/office/officeart/2009/layout/ReverseList"/>
    <dgm:cxn modelId="{8DCA4985-E2D8-4C4F-B3E9-2EA5B1292C0F}" type="presOf" srcId="{DC7FA524-B19A-4DA0-9306-976AF80AB6B1}" destId="{FE984737-C812-4F1A-811F-CCED38992F52}" srcOrd="0" destOrd="0" presId="urn:microsoft.com/office/officeart/2009/layout/ReverseList"/>
    <dgm:cxn modelId="{715A7FCB-2CE4-4366-B0EC-433601DDC99D}" type="presOf" srcId="{DC7FA524-B19A-4DA0-9306-976AF80AB6B1}" destId="{000D29BE-AF8D-4A45-98D6-2812B7FE3B95}" srcOrd="1" destOrd="0" presId="urn:microsoft.com/office/officeart/2009/layout/ReverseList"/>
    <dgm:cxn modelId="{90DD16E0-B47C-4BE7-AE75-DF9924C50107}" srcId="{4C4EDABF-40A3-4CFC-AA9A-C74AD9A8A1AA}" destId="{DC7FA524-B19A-4DA0-9306-976AF80AB6B1}" srcOrd="0" destOrd="0" parTransId="{6F12370B-5AD8-4DB7-AB56-ABADF7D29F4E}" sibTransId="{0D4CFC81-9BE0-40EB-B16F-55DF0E88C2BA}"/>
    <dgm:cxn modelId="{ABA89269-281F-4DE9-A8BF-1578987787DF}" type="presParOf" srcId="{A8CC30D8-1C89-42B1-8B4C-BCCEC4C32E58}" destId="{FE984737-C812-4F1A-811F-CCED38992F52}" srcOrd="0" destOrd="0" presId="urn:microsoft.com/office/officeart/2009/layout/ReverseList"/>
    <dgm:cxn modelId="{042CAE49-605D-446D-A513-372C611DC096}" type="presParOf" srcId="{A8CC30D8-1C89-42B1-8B4C-BCCEC4C32E58}" destId="{000D29BE-AF8D-4A45-98D6-2812B7FE3B95}" srcOrd="1" destOrd="0" presId="urn:microsoft.com/office/officeart/2009/layout/ReverseList"/>
    <dgm:cxn modelId="{623EA837-B4DC-495B-B6D4-8EE9BDBF5ABA}" type="presParOf" srcId="{A8CC30D8-1C89-42B1-8B4C-BCCEC4C32E58}" destId="{17C6D2A2-8611-4A4D-A3D6-C2F841322983}" srcOrd="2" destOrd="0" presId="urn:microsoft.com/office/officeart/2009/layout/ReverseList"/>
    <dgm:cxn modelId="{5457D807-205B-44E6-9969-0EF8C0FF5E7A}" type="presParOf" srcId="{A8CC30D8-1C89-42B1-8B4C-BCCEC4C32E58}" destId="{E4A5F8DB-58C1-403B-A780-1395D4C41FED}" srcOrd="3" destOrd="0" presId="urn:microsoft.com/office/officeart/2009/layout/ReverseList"/>
    <dgm:cxn modelId="{994DC2D2-5B45-4D4A-A20A-7A46A48E45A3}" type="presParOf" srcId="{A8CC30D8-1C89-42B1-8B4C-BCCEC4C32E58}" destId="{FB105954-064D-49BB-A272-DC4B80CE5554}" srcOrd="4" destOrd="0" presId="urn:microsoft.com/office/officeart/2009/layout/ReverseList"/>
    <dgm:cxn modelId="{85E1D571-1667-45B9-885A-97CC800D1C41}" type="presParOf" srcId="{A8CC30D8-1C89-42B1-8B4C-BCCEC4C32E58}" destId="{86A46F83-0F5D-48A3-ACAC-831F9F5CC97A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6DD5CD-1227-4C22-888F-43F2C0CC7D8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966E6348-4A90-4F34-B364-9A30A9EBDDAF}">
      <dgm:prSet phldrT="[Texto]"/>
      <dgm:spPr/>
      <dgm:t>
        <a:bodyPr/>
        <a:lstStyle/>
        <a:p>
          <a:pPr algn="ctr"/>
          <a:r>
            <a:rPr lang="pt-BR" dirty="0" smtClean="0"/>
            <a:t>AMPLIAR A TRANSPARÊNCIA SOBRE OFUNCIONAMENTO E PROCESSOS POLÍTICOS PRÓPRIOS DO PARLAMENTO</a:t>
          </a:r>
          <a:endParaRPr lang="pt-BR" dirty="0"/>
        </a:p>
      </dgm:t>
    </dgm:pt>
    <dgm:pt modelId="{E491CA2E-066F-4738-955A-2E25A6A2457C}" type="parTrans" cxnId="{C4DDC61A-03D4-4813-906E-79CB8C6AAAF4}">
      <dgm:prSet/>
      <dgm:spPr/>
      <dgm:t>
        <a:bodyPr/>
        <a:lstStyle/>
        <a:p>
          <a:pPr algn="ctr"/>
          <a:endParaRPr lang="pt-BR"/>
        </a:p>
      </dgm:t>
    </dgm:pt>
    <dgm:pt modelId="{126BF1A0-0FC9-4576-8FC8-9A90DEFF3545}" type="sibTrans" cxnId="{C4DDC61A-03D4-4813-906E-79CB8C6AAAF4}">
      <dgm:prSet/>
      <dgm:spPr/>
      <dgm:t>
        <a:bodyPr/>
        <a:lstStyle/>
        <a:p>
          <a:pPr algn="ctr"/>
          <a:endParaRPr lang="pt-BR"/>
        </a:p>
      </dgm:t>
    </dgm:pt>
    <dgm:pt modelId="{48DA9171-7DA0-4789-85F3-7A54EDD21F07}">
      <dgm:prSet phldrT="[Texto]"/>
      <dgm:spPr/>
      <dgm:t>
        <a:bodyPr/>
        <a:lstStyle/>
        <a:p>
          <a:pPr algn="ctr"/>
          <a:r>
            <a:rPr lang="pt-BR" dirty="0" smtClean="0"/>
            <a:t>FOMENTAR A PARTICIPAÇÃO INFORMADA E CONSISTENTE NO PROCESSO LEGISLATIVO</a:t>
          </a:r>
          <a:endParaRPr lang="pt-BR" dirty="0"/>
        </a:p>
      </dgm:t>
    </dgm:pt>
    <dgm:pt modelId="{41A2F7FD-EA24-4DC7-8AE8-FDF084B90303}" type="parTrans" cxnId="{F30BB525-8AFC-44C7-A288-DF50E6635072}">
      <dgm:prSet/>
      <dgm:spPr/>
      <dgm:t>
        <a:bodyPr/>
        <a:lstStyle/>
        <a:p>
          <a:pPr algn="ctr"/>
          <a:endParaRPr lang="pt-BR"/>
        </a:p>
      </dgm:t>
    </dgm:pt>
    <dgm:pt modelId="{B3440FC1-273C-475D-B36A-DAA51D84F94F}" type="sibTrans" cxnId="{F30BB525-8AFC-44C7-A288-DF50E6635072}">
      <dgm:prSet/>
      <dgm:spPr/>
      <dgm:t>
        <a:bodyPr/>
        <a:lstStyle/>
        <a:p>
          <a:pPr algn="ctr"/>
          <a:endParaRPr lang="pt-BR"/>
        </a:p>
      </dgm:t>
    </dgm:pt>
    <dgm:pt modelId="{3E217C45-C5E5-4B1D-AB5B-94C22E272D95}">
      <dgm:prSet phldrT="[Texto]"/>
      <dgm:spPr/>
      <dgm:t>
        <a:bodyPr/>
        <a:lstStyle/>
        <a:p>
          <a:pPr algn="ctr"/>
          <a:r>
            <a:rPr lang="pt-BR" dirty="0" smtClean="0"/>
            <a:t>PROMOVER AÇÕES SISTEMÁTICAS DE FORMAÇÃO DAS PESSOAS SOBRE A DEMOCRACIA E SOBRE AS INSTITUIÇÕES POLÍTICAS</a:t>
          </a:r>
          <a:endParaRPr lang="pt-BR" dirty="0"/>
        </a:p>
      </dgm:t>
    </dgm:pt>
    <dgm:pt modelId="{281BD7ED-73A9-43FA-B6BE-51DD10D46F08}" type="parTrans" cxnId="{72F146F2-3033-4C5E-A1B9-B320655E440E}">
      <dgm:prSet/>
      <dgm:spPr/>
      <dgm:t>
        <a:bodyPr/>
        <a:lstStyle/>
        <a:p>
          <a:pPr algn="ctr"/>
          <a:endParaRPr lang="pt-BR"/>
        </a:p>
      </dgm:t>
    </dgm:pt>
    <dgm:pt modelId="{9C2BC40A-6F4D-4FB6-A722-3AA41B5B646B}" type="sibTrans" cxnId="{72F146F2-3033-4C5E-A1B9-B320655E440E}">
      <dgm:prSet/>
      <dgm:spPr/>
      <dgm:t>
        <a:bodyPr/>
        <a:lstStyle/>
        <a:p>
          <a:pPr algn="ctr"/>
          <a:endParaRPr lang="pt-BR"/>
        </a:p>
      </dgm:t>
    </dgm:pt>
    <dgm:pt modelId="{D9841D0D-2305-4F7E-88B7-6AF03AD69780}">
      <dgm:prSet phldrT="[Texto]"/>
      <dgm:spPr/>
      <dgm:t>
        <a:bodyPr/>
        <a:lstStyle/>
        <a:p>
          <a:pPr algn="ctr"/>
          <a:r>
            <a:rPr lang="pt-BR" dirty="0" smtClean="0"/>
            <a:t>INTEGRAR REDES DE MOBILIZAÇÃO, ARTICULAÇÃO E PARTICIPAÇÃO POLÍTICA DA SOCIEDADE CIVIL</a:t>
          </a:r>
          <a:endParaRPr lang="pt-BR" dirty="0"/>
        </a:p>
      </dgm:t>
    </dgm:pt>
    <dgm:pt modelId="{F55F923E-3FF6-4121-A547-781A0419F314}" type="parTrans" cxnId="{CA6C2C15-51C4-43E8-8050-938E66B6B4FF}">
      <dgm:prSet/>
      <dgm:spPr/>
      <dgm:t>
        <a:bodyPr/>
        <a:lstStyle/>
        <a:p>
          <a:pPr algn="ctr"/>
          <a:endParaRPr lang="pt-BR"/>
        </a:p>
      </dgm:t>
    </dgm:pt>
    <dgm:pt modelId="{38682E7F-B0C2-40AB-A4DD-24626ACFE727}" type="sibTrans" cxnId="{CA6C2C15-51C4-43E8-8050-938E66B6B4FF}">
      <dgm:prSet/>
      <dgm:spPr/>
      <dgm:t>
        <a:bodyPr/>
        <a:lstStyle/>
        <a:p>
          <a:pPr algn="ctr"/>
          <a:endParaRPr lang="pt-BR"/>
        </a:p>
      </dgm:t>
    </dgm:pt>
    <dgm:pt modelId="{B6FB6547-7819-4FFD-8223-EED889EDB76E}">
      <dgm:prSet/>
      <dgm:spPr/>
      <dgm:t>
        <a:bodyPr/>
        <a:lstStyle/>
        <a:p>
          <a:pPr algn="ctr"/>
          <a:r>
            <a:rPr lang="pt-BR" dirty="0" smtClean="0"/>
            <a:t>CONECTAR-SE AOS SISTEMAS DE ENSINO E APOIANDO AS SUAS INICIATIVAS DE EDUCAÇÃO FORMAL PARA A DEMOCRACIA</a:t>
          </a:r>
          <a:endParaRPr lang="pt-BR" dirty="0"/>
        </a:p>
      </dgm:t>
    </dgm:pt>
    <dgm:pt modelId="{E9F37472-9410-4733-81B9-2AD4FE910623}" type="parTrans" cxnId="{640B8C20-AFA4-49B0-A9A4-4F843A8BC24A}">
      <dgm:prSet/>
      <dgm:spPr/>
      <dgm:t>
        <a:bodyPr/>
        <a:lstStyle/>
        <a:p>
          <a:pPr algn="ctr"/>
          <a:endParaRPr lang="pt-BR"/>
        </a:p>
      </dgm:t>
    </dgm:pt>
    <dgm:pt modelId="{8B784B90-5CB1-44EE-84B3-3E87C873E5A6}" type="sibTrans" cxnId="{640B8C20-AFA4-49B0-A9A4-4F843A8BC24A}">
      <dgm:prSet/>
      <dgm:spPr/>
      <dgm:t>
        <a:bodyPr/>
        <a:lstStyle/>
        <a:p>
          <a:pPr algn="ctr"/>
          <a:endParaRPr lang="pt-BR"/>
        </a:p>
      </dgm:t>
    </dgm:pt>
    <dgm:pt modelId="{392DB952-8F31-4FF7-8B76-433927FD8062}" type="pres">
      <dgm:prSet presAssocID="{DB6DD5CD-1227-4C22-888F-43F2C0CC7D86}" presName="linear" presStyleCnt="0">
        <dgm:presLayoutVars>
          <dgm:animLvl val="lvl"/>
          <dgm:resizeHandles val="exact"/>
        </dgm:presLayoutVars>
      </dgm:prSet>
      <dgm:spPr/>
    </dgm:pt>
    <dgm:pt modelId="{E3E5FD64-FBDF-4390-99AD-35AD2B210C53}" type="pres">
      <dgm:prSet presAssocID="{966E6348-4A90-4F34-B364-9A30A9EBDDA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DF50AD6-8EE2-427E-A78A-52BFD01C8306}" type="pres">
      <dgm:prSet presAssocID="{126BF1A0-0FC9-4576-8FC8-9A90DEFF3545}" presName="spacer" presStyleCnt="0"/>
      <dgm:spPr/>
    </dgm:pt>
    <dgm:pt modelId="{8C14011F-2B63-4E69-9018-4487274C6C4C}" type="pres">
      <dgm:prSet presAssocID="{48DA9171-7DA0-4789-85F3-7A54EDD21F0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39983C3-C7A6-4314-AEBA-6294843CAF0A}" type="pres">
      <dgm:prSet presAssocID="{B3440FC1-273C-475D-B36A-DAA51D84F94F}" presName="spacer" presStyleCnt="0"/>
      <dgm:spPr/>
    </dgm:pt>
    <dgm:pt modelId="{CDCE2E82-D975-45AA-B1D6-53786180248E}" type="pres">
      <dgm:prSet presAssocID="{3E217C45-C5E5-4B1D-AB5B-94C22E272D9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F404007-0F57-4592-8D67-B1E29F43DE71}" type="pres">
      <dgm:prSet presAssocID="{9C2BC40A-6F4D-4FB6-A722-3AA41B5B646B}" presName="spacer" presStyleCnt="0"/>
      <dgm:spPr/>
    </dgm:pt>
    <dgm:pt modelId="{BA36BB61-1280-4B90-8E91-07B47A870532}" type="pres">
      <dgm:prSet presAssocID="{D9841D0D-2305-4F7E-88B7-6AF03AD6978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061059D-641B-49BF-B6FA-85AE214A885D}" type="pres">
      <dgm:prSet presAssocID="{38682E7F-B0C2-40AB-A4DD-24626ACFE727}" presName="spacer" presStyleCnt="0"/>
      <dgm:spPr/>
    </dgm:pt>
    <dgm:pt modelId="{9839F3AF-E90C-4633-A273-1EA877F953DF}" type="pres">
      <dgm:prSet presAssocID="{B6FB6547-7819-4FFD-8223-EED889EDB76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30BB525-8AFC-44C7-A288-DF50E6635072}" srcId="{DB6DD5CD-1227-4C22-888F-43F2C0CC7D86}" destId="{48DA9171-7DA0-4789-85F3-7A54EDD21F07}" srcOrd="1" destOrd="0" parTransId="{41A2F7FD-EA24-4DC7-8AE8-FDF084B90303}" sibTransId="{B3440FC1-273C-475D-B36A-DAA51D84F94F}"/>
    <dgm:cxn modelId="{72F146F2-3033-4C5E-A1B9-B320655E440E}" srcId="{DB6DD5CD-1227-4C22-888F-43F2C0CC7D86}" destId="{3E217C45-C5E5-4B1D-AB5B-94C22E272D95}" srcOrd="2" destOrd="0" parTransId="{281BD7ED-73A9-43FA-B6BE-51DD10D46F08}" sibTransId="{9C2BC40A-6F4D-4FB6-A722-3AA41B5B646B}"/>
    <dgm:cxn modelId="{CA6C2C15-51C4-43E8-8050-938E66B6B4FF}" srcId="{DB6DD5CD-1227-4C22-888F-43F2C0CC7D86}" destId="{D9841D0D-2305-4F7E-88B7-6AF03AD69780}" srcOrd="3" destOrd="0" parTransId="{F55F923E-3FF6-4121-A547-781A0419F314}" sibTransId="{38682E7F-B0C2-40AB-A4DD-24626ACFE727}"/>
    <dgm:cxn modelId="{BE1CCAC4-7181-43BF-BE04-80E9B41E3771}" type="presOf" srcId="{966E6348-4A90-4F34-B364-9A30A9EBDDAF}" destId="{E3E5FD64-FBDF-4390-99AD-35AD2B210C53}" srcOrd="0" destOrd="0" presId="urn:microsoft.com/office/officeart/2005/8/layout/vList2"/>
    <dgm:cxn modelId="{C4DDC61A-03D4-4813-906E-79CB8C6AAAF4}" srcId="{DB6DD5CD-1227-4C22-888F-43F2C0CC7D86}" destId="{966E6348-4A90-4F34-B364-9A30A9EBDDAF}" srcOrd="0" destOrd="0" parTransId="{E491CA2E-066F-4738-955A-2E25A6A2457C}" sibTransId="{126BF1A0-0FC9-4576-8FC8-9A90DEFF3545}"/>
    <dgm:cxn modelId="{FAA0CE1E-209F-495F-804D-53FDCD93BDAA}" type="presOf" srcId="{3E217C45-C5E5-4B1D-AB5B-94C22E272D95}" destId="{CDCE2E82-D975-45AA-B1D6-53786180248E}" srcOrd="0" destOrd="0" presId="urn:microsoft.com/office/officeart/2005/8/layout/vList2"/>
    <dgm:cxn modelId="{7807F958-DF04-4510-8724-0F61B8135425}" type="presOf" srcId="{D9841D0D-2305-4F7E-88B7-6AF03AD69780}" destId="{BA36BB61-1280-4B90-8E91-07B47A870532}" srcOrd="0" destOrd="0" presId="urn:microsoft.com/office/officeart/2005/8/layout/vList2"/>
    <dgm:cxn modelId="{640B8C20-AFA4-49B0-A9A4-4F843A8BC24A}" srcId="{DB6DD5CD-1227-4C22-888F-43F2C0CC7D86}" destId="{B6FB6547-7819-4FFD-8223-EED889EDB76E}" srcOrd="4" destOrd="0" parTransId="{E9F37472-9410-4733-81B9-2AD4FE910623}" sibTransId="{8B784B90-5CB1-44EE-84B3-3E87C873E5A6}"/>
    <dgm:cxn modelId="{32D8256A-6F78-4075-83D5-DC47A06C18D1}" type="presOf" srcId="{DB6DD5CD-1227-4C22-888F-43F2C0CC7D86}" destId="{392DB952-8F31-4FF7-8B76-433927FD8062}" srcOrd="0" destOrd="0" presId="urn:microsoft.com/office/officeart/2005/8/layout/vList2"/>
    <dgm:cxn modelId="{D4695D17-C698-430A-9DA7-FFECBDB6E471}" type="presOf" srcId="{B6FB6547-7819-4FFD-8223-EED889EDB76E}" destId="{9839F3AF-E90C-4633-A273-1EA877F953DF}" srcOrd="0" destOrd="0" presId="urn:microsoft.com/office/officeart/2005/8/layout/vList2"/>
    <dgm:cxn modelId="{4F83CB87-D3D4-47E6-BF89-272CFE904729}" type="presOf" srcId="{48DA9171-7DA0-4789-85F3-7A54EDD21F07}" destId="{8C14011F-2B63-4E69-9018-4487274C6C4C}" srcOrd="0" destOrd="0" presId="urn:microsoft.com/office/officeart/2005/8/layout/vList2"/>
    <dgm:cxn modelId="{A3DF4975-9976-410C-81EF-65473973D2F7}" type="presParOf" srcId="{392DB952-8F31-4FF7-8B76-433927FD8062}" destId="{E3E5FD64-FBDF-4390-99AD-35AD2B210C53}" srcOrd="0" destOrd="0" presId="urn:microsoft.com/office/officeart/2005/8/layout/vList2"/>
    <dgm:cxn modelId="{D72186CA-E384-4E1F-97F5-46CC35C732A6}" type="presParOf" srcId="{392DB952-8F31-4FF7-8B76-433927FD8062}" destId="{0DF50AD6-8EE2-427E-A78A-52BFD01C8306}" srcOrd="1" destOrd="0" presId="urn:microsoft.com/office/officeart/2005/8/layout/vList2"/>
    <dgm:cxn modelId="{433773E9-E569-423B-AB89-B64DB372BF1F}" type="presParOf" srcId="{392DB952-8F31-4FF7-8B76-433927FD8062}" destId="{8C14011F-2B63-4E69-9018-4487274C6C4C}" srcOrd="2" destOrd="0" presId="urn:microsoft.com/office/officeart/2005/8/layout/vList2"/>
    <dgm:cxn modelId="{CC906904-B2C9-444A-85E7-98AC61B879D0}" type="presParOf" srcId="{392DB952-8F31-4FF7-8B76-433927FD8062}" destId="{D39983C3-C7A6-4314-AEBA-6294843CAF0A}" srcOrd="3" destOrd="0" presId="urn:microsoft.com/office/officeart/2005/8/layout/vList2"/>
    <dgm:cxn modelId="{32106E1E-CFE9-4581-A244-AEF2991021EC}" type="presParOf" srcId="{392DB952-8F31-4FF7-8B76-433927FD8062}" destId="{CDCE2E82-D975-45AA-B1D6-53786180248E}" srcOrd="4" destOrd="0" presId="urn:microsoft.com/office/officeart/2005/8/layout/vList2"/>
    <dgm:cxn modelId="{F2CE7045-2AD4-46FB-9652-37F4888CE80B}" type="presParOf" srcId="{392DB952-8F31-4FF7-8B76-433927FD8062}" destId="{BF404007-0F57-4592-8D67-B1E29F43DE71}" srcOrd="5" destOrd="0" presId="urn:microsoft.com/office/officeart/2005/8/layout/vList2"/>
    <dgm:cxn modelId="{D35A2130-1485-4BBC-911F-7B9F02317ADD}" type="presParOf" srcId="{392DB952-8F31-4FF7-8B76-433927FD8062}" destId="{BA36BB61-1280-4B90-8E91-07B47A870532}" srcOrd="6" destOrd="0" presId="urn:microsoft.com/office/officeart/2005/8/layout/vList2"/>
    <dgm:cxn modelId="{CAD05BD9-D8D2-4403-802C-C6B4D4485885}" type="presParOf" srcId="{392DB952-8F31-4FF7-8B76-433927FD8062}" destId="{F061059D-641B-49BF-B6FA-85AE214A885D}" srcOrd="7" destOrd="0" presId="urn:microsoft.com/office/officeart/2005/8/layout/vList2"/>
    <dgm:cxn modelId="{25AA5CA8-0D4D-4392-B87F-4FE997AA4070}" type="presParOf" srcId="{392DB952-8F31-4FF7-8B76-433927FD8062}" destId="{9839F3AF-E90C-4633-A273-1EA877F953D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6DD5CD-1227-4C22-888F-43F2C0CC7D86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966E6348-4A90-4F34-B364-9A30A9EBDDAF}">
      <dgm:prSet phldrT="[Texto]"/>
      <dgm:spPr/>
      <dgm:t>
        <a:bodyPr/>
        <a:lstStyle/>
        <a:p>
          <a:pPr algn="ctr"/>
          <a:r>
            <a:rPr lang="pt-BR" dirty="0" smtClean="0"/>
            <a:t>CONSTRUIR UMA AUTONOMIA RELATIVA PARA O DESEMPENHO DE SUAS FUNÇÕES (DECISÓRIA, PROGRAMÁTICA E ORÇAMENTÁRIA)</a:t>
          </a:r>
          <a:endParaRPr lang="pt-BR" dirty="0"/>
        </a:p>
      </dgm:t>
    </dgm:pt>
    <dgm:pt modelId="{E491CA2E-066F-4738-955A-2E25A6A2457C}" type="parTrans" cxnId="{C4DDC61A-03D4-4813-906E-79CB8C6AAAF4}">
      <dgm:prSet/>
      <dgm:spPr/>
      <dgm:t>
        <a:bodyPr/>
        <a:lstStyle/>
        <a:p>
          <a:pPr algn="ctr"/>
          <a:endParaRPr lang="pt-BR"/>
        </a:p>
      </dgm:t>
    </dgm:pt>
    <dgm:pt modelId="{126BF1A0-0FC9-4576-8FC8-9A90DEFF3545}" type="sibTrans" cxnId="{C4DDC61A-03D4-4813-906E-79CB8C6AAAF4}">
      <dgm:prSet/>
      <dgm:spPr/>
      <dgm:t>
        <a:bodyPr/>
        <a:lstStyle/>
        <a:p>
          <a:pPr algn="ctr"/>
          <a:endParaRPr lang="pt-BR"/>
        </a:p>
      </dgm:t>
    </dgm:pt>
    <dgm:pt modelId="{48DA9171-7DA0-4789-85F3-7A54EDD21F07}">
      <dgm:prSet phldrT="[Texto]"/>
      <dgm:spPr/>
      <dgm:t>
        <a:bodyPr/>
        <a:lstStyle/>
        <a:p>
          <a:pPr algn="ctr"/>
          <a:r>
            <a:rPr lang="pt-BR" dirty="0" smtClean="0"/>
            <a:t>FORTALECER SUA PRESENÇA PÚBLICA E SUA RELAÇÃO COM A POPULAÇÃO</a:t>
          </a:r>
          <a:endParaRPr lang="pt-BR" dirty="0"/>
        </a:p>
      </dgm:t>
    </dgm:pt>
    <dgm:pt modelId="{41A2F7FD-EA24-4DC7-8AE8-FDF084B90303}" type="parTrans" cxnId="{F30BB525-8AFC-44C7-A288-DF50E6635072}">
      <dgm:prSet/>
      <dgm:spPr/>
      <dgm:t>
        <a:bodyPr/>
        <a:lstStyle/>
        <a:p>
          <a:pPr algn="ctr"/>
          <a:endParaRPr lang="pt-BR"/>
        </a:p>
      </dgm:t>
    </dgm:pt>
    <dgm:pt modelId="{B3440FC1-273C-475D-B36A-DAA51D84F94F}" type="sibTrans" cxnId="{F30BB525-8AFC-44C7-A288-DF50E6635072}">
      <dgm:prSet/>
      <dgm:spPr/>
      <dgm:t>
        <a:bodyPr/>
        <a:lstStyle/>
        <a:p>
          <a:pPr algn="ctr"/>
          <a:endParaRPr lang="pt-BR"/>
        </a:p>
      </dgm:t>
    </dgm:pt>
    <dgm:pt modelId="{3E217C45-C5E5-4B1D-AB5B-94C22E272D95}">
      <dgm:prSet phldrT="[Texto]"/>
      <dgm:spPr/>
      <dgm:t>
        <a:bodyPr/>
        <a:lstStyle/>
        <a:p>
          <a:pPr algn="ctr"/>
          <a:r>
            <a:rPr lang="pt-BR" dirty="0" smtClean="0"/>
            <a:t>RECONHECER E INTERAGIR DE MODO EFICAZ COM OS PROCESSOS E DINÂMICAS PRÓPRIOS DOS SISTEMAS DE ENSINO</a:t>
          </a:r>
          <a:endParaRPr lang="pt-BR" dirty="0"/>
        </a:p>
      </dgm:t>
    </dgm:pt>
    <dgm:pt modelId="{281BD7ED-73A9-43FA-B6BE-51DD10D46F08}" type="parTrans" cxnId="{72F146F2-3033-4C5E-A1B9-B320655E440E}">
      <dgm:prSet/>
      <dgm:spPr/>
      <dgm:t>
        <a:bodyPr/>
        <a:lstStyle/>
        <a:p>
          <a:pPr algn="ctr"/>
          <a:endParaRPr lang="pt-BR"/>
        </a:p>
      </dgm:t>
    </dgm:pt>
    <dgm:pt modelId="{9C2BC40A-6F4D-4FB6-A722-3AA41B5B646B}" type="sibTrans" cxnId="{72F146F2-3033-4C5E-A1B9-B320655E440E}">
      <dgm:prSet/>
      <dgm:spPr/>
      <dgm:t>
        <a:bodyPr/>
        <a:lstStyle/>
        <a:p>
          <a:pPr algn="ctr"/>
          <a:endParaRPr lang="pt-BR"/>
        </a:p>
      </dgm:t>
    </dgm:pt>
    <dgm:pt modelId="{D9841D0D-2305-4F7E-88B7-6AF03AD69780}">
      <dgm:prSet phldrT="[Texto]"/>
      <dgm:spPr/>
      <dgm:t>
        <a:bodyPr/>
        <a:lstStyle/>
        <a:p>
          <a:pPr algn="ctr"/>
          <a:r>
            <a:rPr lang="pt-BR" dirty="0" smtClean="0"/>
            <a:t>MOVER-SE NA ARENA DA POLÍTICA COMPETITIVA, COM A PLURALIDADE IDEOLÓGICA E DE REPRESENTAÇÃO INERENTES AO NOSSO SISTEMA POLÍTICO</a:t>
          </a:r>
          <a:endParaRPr lang="pt-BR" dirty="0"/>
        </a:p>
      </dgm:t>
    </dgm:pt>
    <dgm:pt modelId="{F55F923E-3FF6-4121-A547-781A0419F314}" type="parTrans" cxnId="{CA6C2C15-51C4-43E8-8050-938E66B6B4FF}">
      <dgm:prSet/>
      <dgm:spPr/>
      <dgm:t>
        <a:bodyPr/>
        <a:lstStyle/>
        <a:p>
          <a:pPr algn="ctr"/>
          <a:endParaRPr lang="pt-BR"/>
        </a:p>
      </dgm:t>
    </dgm:pt>
    <dgm:pt modelId="{38682E7F-B0C2-40AB-A4DD-24626ACFE727}" type="sibTrans" cxnId="{CA6C2C15-51C4-43E8-8050-938E66B6B4FF}">
      <dgm:prSet/>
      <dgm:spPr/>
      <dgm:t>
        <a:bodyPr/>
        <a:lstStyle/>
        <a:p>
          <a:pPr algn="ctr"/>
          <a:endParaRPr lang="pt-BR"/>
        </a:p>
      </dgm:t>
    </dgm:pt>
    <dgm:pt modelId="{B6FB6547-7819-4FFD-8223-EED889EDB76E}">
      <dgm:prSet/>
      <dgm:spPr/>
      <dgm:t>
        <a:bodyPr/>
        <a:lstStyle/>
        <a:p>
          <a:pPr algn="ctr"/>
          <a:r>
            <a:rPr lang="pt-BR" dirty="0" smtClean="0"/>
            <a:t>CRIAR E AMPLIAR AÇÕES COMPARTILHADAS COM ESCOLAS SEMELHANTES, GERANDO SINERGIA E EFICÁCIA.</a:t>
          </a:r>
          <a:endParaRPr lang="pt-BR" dirty="0"/>
        </a:p>
      </dgm:t>
    </dgm:pt>
    <dgm:pt modelId="{E9F37472-9410-4733-81B9-2AD4FE910623}" type="parTrans" cxnId="{640B8C20-AFA4-49B0-A9A4-4F843A8BC24A}">
      <dgm:prSet/>
      <dgm:spPr/>
      <dgm:t>
        <a:bodyPr/>
        <a:lstStyle/>
        <a:p>
          <a:pPr algn="ctr"/>
          <a:endParaRPr lang="pt-BR"/>
        </a:p>
      </dgm:t>
    </dgm:pt>
    <dgm:pt modelId="{8B784B90-5CB1-44EE-84B3-3E87C873E5A6}" type="sibTrans" cxnId="{640B8C20-AFA4-49B0-A9A4-4F843A8BC24A}">
      <dgm:prSet/>
      <dgm:spPr/>
      <dgm:t>
        <a:bodyPr/>
        <a:lstStyle/>
        <a:p>
          <a:pPr algn="ctr"/>
          <a:endParaRPr lang="pt-BR"/>
        </a:p>
      </dgm:t>
    </dgm:pt>
    <dgm:pt modelId="{392DB952-8F31-4FF7-8B76-433927FD8062}" type="pres">
      <dgm:prSet presAssocID="{DB6DD5CD-1227-4C22-888F-43F2C0CC7D86}" presName="linear" presStyleCnt="0">
        <dgm:presLayoutVars>
          <dgm:animLvl val="lvl"/>
          <dgm:resizeHandles val="exact"/>
        </dgm:presLayoutVars>
      </dgm:prSet>
      <dgm:spPr/>
    </dgm:pt>
    <dgm:pt modelId="{E3E5FD64-FBDF-4390-99AD-35AD2B210C53}" type="pres">
      <dgm:prSet presAssocID="{966E6348-4A90-4F34-B364-9A30A9EBDDA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DF50AD6-8EE2-427E-A78A-52BFD01C8306}" type="pres">
      <dgm:prSet presAssocID="{126BF1A0-0FC9-4576-8FC8-9A90DEFF3545}" presName="spacer" presStyleCnt="0"/>
      <dgm:spPr/>
    </dgm:pt>
    <dgm:pt modelId="{8C14011F-2B63-4E69-9018-4487274C6C4C}" type="pres">
      <dgm:prSet presAssocID="{48DA9171-7DA0-4789-85F3-7A54EDD21F0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39983C3-C7A6-4314-AEBA-6294843CAF0A}" type="pres">
      <dgm:prSet presAssocID="{B3440FC1-273C-475D-B36A-DAA51D84F94F}" presName="spacer" presStyleCnt="0"/>
      <dgm:spPr/>
    </dgm:pt>
    <dgm:pt modelId="{CDCE2E82-D975-45AA-B1D6-53786180248E}" type="pres">
      <dgm:prSet presAssocID="{3E217C45-C5E5-4B1D-AB5B-94C22E272D9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404007-0F57-4592-8D67-B1E29F43DE71}" type="pres">
      <dgm:prSet presAssocID="{9C2BC40A-6F4D-4FB6-A722-3AA41B5B646B}" presName="spacer" presStyleCnt="0"/>
      <dgm:spPr/>
    </dgm:pt>
    <dgm:pt modelId="{BA36BB61-1280-4B90-8E91-07B47A870532}" type="pres">
      <dgm:prSet presAssocID="{D9841D0D-2305-4F7E-88B7-6AF03AD6978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61059D-641B-49BF-B6FA-85AE214A885D}" type="pres">
      <dgm:prSet presAssocID="{38682E7F-B0C2-40AB-A4DD-24626ACFE727}" presName="spacer" presStyleCnt="0"/>
      <dgm:spPr/>
    </dgm:pt>
    <dgm:pt modelId="{9839F3AF-E90C-4633-A273-1EA877F953DF}" type="pres">
      <dgm:prSet presAssocID="{B6FB6547-7819-4FFD-8223-EED889EDB76E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F8CCE1CE-5D9E-433E-8521-04ACCEA1E1DF}" type="presOf" srcId="{48DA9171-7DA0-4789-85F3-7A54EDD21F07}" destId="{8C14011F-2B63-4E69-9018-4487274C6C4C}" srcOrd="0" destOrd="0" presId="urn:microsoft.com/office/officeart/2005/8/layout/vList2"/>
    <dgm:cxn modelId="{A5736072-229F-46E3-815F-52D4DE3EE2C7}" type="presOf" srcId="{B6FB6547-7819-4FFD-8223-EED889EDB76E}" destId="{9839F3AF-E90C-4633-A273-1EA877F953DF}" srcOrd="0" destOrd="0" presId="urn:microsoft.com/office/officeart/2005/8/layout/vList2"/>
    <dgm:cxn modelId="{F30BB525-8AFC-44C7-A288-DF50E6635072}" srcId="{DB6DD5CD-1227-4C22-888F-43F2C0CC7D86}" destId="{48DA9171-7DA0-4789-85F3-7A54EDD21F07}" srcOrd="1" destOrd="0" parTransId="{41A2F7FD-EA24-4DC7-8AE8-FDF084B90303}" sibTransId="{B3440FC1-273C-475D-B36A-DAA51D84F94F}"/>
    <dgm:cxn modelId="{7C31FB1C-A628-43AE-884D-7FE2D3CE4BB2}" type="presOf" srcId="{D9841D0D-2305-4F7E-88B7-6AF03AD69780}" destId="{BA36BB61-1280-4B90-8E91-07B47A870532}" srcOrd="0" destOrd="0" presId="urn:microsoft.com/office/officeart/2005/8/layout/vList2"/>
    <dgm:cxn modelId="{C4DDC61A-03D4-4813-906E-79CB8C6AAAF4}" srcId="{DB6DD5CD-1227-4C22-888F-43F2C0CC7D86}" destId="{966E6348-4A90-4F34-B364-9A30A9EBDDAF}" srcOrd="0" destOrd="0" parTransId="{E491CA2E-066F-4738-955A-2E25A6A2457C}" sibTransId="{126BF1A0-0FC9-4576-8FC8-9A90DEFF3545}"/>
    <dgm:cxn modelId="{EED57EFA-2F59-4E70-A943-EF771F6617B4}" type="presOf" srcId="{DB6DD5CD-1227-4C22-888F-43F2C0CC7D86}" destId="{392DB952-8F31-4FF7-8B76-433927FD8062}" srcOrd="0" destOrd="0" presId="urn:microsoft.com/office/officeart/2005/8/layout/vList2"/>
    <dgm:cxn modelId="{BBD58C84-C1C7-43F4-B942-2017B1ED440A}" type="presOf" srcId="{3E217C45-C5E5-4B1D-AB5B-94C22E272D95}" destId="{CDCE2E82-D975-45AA-B1D6-53786180248E}" srcOrd="0" destOrd="0" presId="urn:microsoft.com/office/officeart/2005/8/layout/vList2"/>
    <dgm:cxn modelId="{72F146F2-3033-4C5E-A1B9-B320655E440E}" srcId="{DB6DD5CD-1227-4C22-888F-43F2C0CC7D86}" destId="{3E217C45-C5E5-4B1D-AB5B-94C22E272D95}" srcOrd="2" destOrd="0" parTransId="{281BD7ED-73A9-43FA-B6BE-51DD10D46F08}" sibTransId="{9C2BC40A-6F4D-4FB6-A722-3AA41B5B646B}"/>
    <dgm:cxn modelId="{640B8C20-AFA4-49B0-A9A4-4F843A8BC24A}" srcId="{DB6DD5CD-1227-4C22-888F-43F2C0CC7D86}" destId="{B6FB6547-7819-4FFD-8223-EED889EDB76E}" srcOrd="4" destOrd="0" parTransId="{E9F37472-9410-4733-81B9-2AD4FE910623}" sibTransId="{8B784B90-5CB1-44EE-84B3-3E87C873E5A6}"/>
    <dgm:cxn modelId="{CA6C2C15-51C4-43E8-8050-938E66B6B4FF}" srcId="{DB6DD5CD-1227-4C22-888F-43F2C0CC7D86}" destId="{D9841D0D-2305-4F7E-88B7-6AF03AD69780}" srcOrd="3" destOrd="0" parTransId="{F55F923E-3FF6-4121-A547-781A0419F314}" sibTransId="{38682E7F-B0C2-40AB-A4DD-24626ACFE727}"/>
    <dgm:cxn modelId="{FE13DA1A-534B-41DA-AA8F-9AEC8907D983}" type="presOf" srcId="{966E6348-4A90-4F34-B364-9A30A9EBDDAF}" destId="{E3E5FD64-FBDF-4390-99AD-35AD2B210C53}" srcOrd="0" destOrd="0" presId="urn:microsoft.com/office/officeart/2005/8/layout/vList2"/>
    <dgm:cxn modelId="{EE2FA0C7-D417-4BC8-BE39-8EBD40413204}" type="presParOf" srcId="{392DB952-8F31-4FF7-8B76-433927FD8062}" destId="{E3E5FD64-FBDF-4390-99AD-35AD2B210C53}" srcOrd="0" destOrd="0" presId="urn:microsoft.com/office/officeart/2005/8/layout/vList2"/>
    <dgm:cxn modelId="{7FC6529D-D286-45CD-8C6B-DF090B63A82A}" type="presParOf" srcId="{392DB952-8F31-4FF7-8B76-433927FD8062}" destId="{0DF50AD6-8EE2-427E-A78A-52BFD01C8306}" srcOrd="1" destOrd="0" presId="urn:microsoft.com/office/officeart/2005/8/layout/vList2"/>
    <dgm:cxn modelId="{327A6F57-B298-49CD-A3DF-C907665FD972}" type="presParOf" srcId="{392DB952-8F31-4FF7-8B76-433927FD8062}" destId="{8C14011F-2B63-4E69-9018-4487274C6C4C}" srcOrd="2" destOrd="0" presId="urn:microsoft.com/office/officeart/2005/8/layout/vList2"/>
    <dgm:cxn modelId="{4389537E-5D6A-4703-9135-88E36187DE8E}" type="presParOf" srcId="{392DB952-8F31-4FF7-8B76-433927FD8062}" destId="{D39983C3-C7A6-4314-AEBA-6294843CAF0A}" srcOrd="3" destOrd="0" presId="urn:microsoft.com/office/officeart/2005/8/layout/vList2"/>
    <dgm:cxn modelId="{944D8B0D-F4C1-4163-A1A8-4C551F81121E}" type="presParOf" srcId="{392DB952-8F31-4FF7-8B76-433927FD8062}" destId="{CDCE2E82-D975-45AA-B1D6-53786180248E}" srcOrd="4" destOrd="0" presId="urn:microsoft.com/office/officeart/2005/8/layout/vList2"/>
    <dgm:cxn modelId="{F180B688-F850-4857-97BC-B750006F3D88}" type="presParOf" srcId="{392DB952-8F31-4FF7-8B76-433927FD8062}" destId="{BF404007-0F57-4592-8D67-B1E29F43DE71}" srcOrd="5" destOrd="0" presId="urn:microsoft.com/office/officeart/2005/8/layout/vList2"/>
    <dgm:cxn modelId="{2340D53E-AC30-431E-BDD3-7D6AE76A0CC1}" type="presParOf" srcId="{392DB952-8F31-4FF7-8B76-433927FD8062}" destId="{BA36BB61-1280-4B90-8E91-07B47A870532}" srcOrd="6" destOrd="0" presId="urn:microsoft.com/office/officeart/2005/8/layout/vList2"/>
    <dgm:cxn modelId="{8E266D9B-265A-48EA-A9EE-31E1DC4C8B36}" type="presParOf" srcId="{392DB952-8F31-4FF7-8B76-433927FD8062}" destId="{F061059D-641B-49BF-B6FA-85AE214A885D}" srcOrd="7" destOrd="0" presId="urn:microsoft.com/office/officeart/2005/8/layout/vList2"/>
    <dgm:cxn modelId="{88D7F03A-9819-4253-BABF-A736EBDD192C}" type="presParOf" srcId="{392DB952-8F31-4FF7-8B76-433927FD8062}" destId="{9839F3AF-E90C-4633-A273-1EA877F953D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D29BE-AF8D-4A45-98D6-2812B7FE3B95}">
      <dsp:nvSpPr>
        <dsp:cNvPr id="0" name=""/>
        <dsp:cNvSpPr/>
      </dsp:nvSpPr>
      <dsp:spPr>
        <a:xfrm rot="16200000">
          <a:off x="1256097" y="1533785"/>
          <a:ext cx="3703515" cy="2779417"/>
        </a:xfrm>
        <a:prstGeom prst="round2SameRect">
          <a:avLst>
            <a:gd name="adj1" fmla="val 16670"/>
            <a:gd name="adj2" fmla="val 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76200" tIns="127000" rIns="114300" bIns="1270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Formação do cidadão para viver </a:t>
          </a:r>
          <a:r>
            <a:rPr lang="pt-BR" sz="2000" b="1" kern="1200" dirty="0" smtClean="0">
              <a:solidFill>
                <a:srgbClr val="FF0000"/>
              </a:solidFill>
            </a:rPr>
            <a:t>valores republicanos e democráticos</a:t>
          </a:r>
          <a:r>
            <a:rPr lang="pt-BR" sz="2000" kern="1200" dirty="0" smtClean="0"/>
            <a:t>, para o </a:t>
          </a:r>
          <a:r>
            <a:rPr lang="pt-BR" sz="2000" b="1" kern="1200" dirty="0" smtClean="0">
              <a:solidFill>
                <a:schemeClr val="accent5">
                  <a:lumMod val="75000"/>
                </a:schemeClr>
              </a:solidFill>
            </a:rPr>
            <a:t>reconhecimento da política como atividade humana essencial</a:t>
          </a:r>
          <a:r>
            <a:rPr lang="pt-BR" sz="2000" kern="1200" dirty="0" smtClean="0"/>
            <a:t> e para a defesa dos </a:t>
          </a:r>
          <a:r>
            <a:rPr lang="pt-BR" sz="2000" b="1" kern="1200" dirty="0" smtClean="0">
              <a:solidFill>
                <a:schemeClr val="accent3"/>
              </a:solidFill>
            </a:rPr>
            <a:t>direitos humanos como materialização da cidadania plena</a:t>
          </a:r>
          <a:endParaRPr lang="pt-BR" sz="2000" b="1" kern="1200" dirty="0">
            <a:solidFill>
              <a:schemeClr val="accent3"/>
            </a:solidFill>
          </a:endParaRPr>
        </a:p>
      </dsp:txBody>
      <dsp:txXfrm rot="5400000">
        <a:off x="1853850" y="1207440"/>
        <a:ext cx="2643713" cy="3432107"/>
      </dsp:txXfrm>
    </dsp:sp>
    <dsp:sp modelId="{E4A5F8DB-58C1-403B-A780-1395D4C41FED}">
      <dsp:nvSpPr>
        <dsp:cNvPr id="0" name=""/>
        <dsp:cNvSpPr/>
      </dsp:nvSpPr>
      <dsp:spPr>
        <a:xfrm rot="5400000">
          <a:off x="4269167" y="1588239"/>
          <a:ext cx="3703515" cy="2670510"/>
        </a:xfrm>
        <a:prstGeom prst="round2SameRect">
          <a:avLst>
            <a:gd name="adj1" fmla="val 16670"/>
            <a:gd name="adj2" fmla="val 0"/>
          </a:avLst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4300" tIns="127000" rIns="76200" bIns="1270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Formação do cidadão para o domínio das</a:t>
          </a:r>
          <a:r>
            <a:rPr lang="pt-BR" sz="2000" b="1" kern="1200" dirty="0" smtClean="0">
              <a:solidFill>
                <a:srgbClr val="FF0000"/>
              </a:solidFill>
            </a:rPr>
            <a:t> práticas que sustentam uma participação cidadã ativa e potente</a:t>
          </a:r>
          <a:r>
            <a:rPr lang="pt-BR" sz="2000" kern="1200" dirty="0" smtClean="0"/>
            <a:t>, incluindo a formação para a participação e gestão nos </a:t>
          </a:r>
          <a:r>
            <a:rPr lang="pt-BR" sz="2000" b="1" kern="1200" dirty="0" smtClean="0">
              <a:solidFill>
                <a:schemeClr val="accent3"/>
              </a:solidFill>
            </a:rPr>
            <a:t>processos eleitorais, nos espaços de decisão e governo</a:t>
          </a:r>
          <a:endParaRPr lang="pt-BR" sz="2000" b="1" kern="1200" dirty="0">
            <a:solidFill>
              <a:schemeClr val="accent3"/>
            </a:solidFill>
          </a:endParaRPr>
        </a:p>
      </dsp:txBody>
      <dsp:txXfrm rot="-5400000">
        <a:off x="4785670" y="1202124"/>
        <a:ext cx="2540123" cy="3442741"/>
      </dsp:txXfrm>
    </dsp:sp>
    <dsp:sp modelId="{FB105954-064D-49BB-A272-DC4B80CE5554}">
      <dsp:nvSpPr>
        <dsp:cNvPr id="0" name=""/>
        <dsp:cNvSpPr/>
      </dsp:nvSpPr>
      <dsp:spPr>
        <a:xfrm>
          <a:off x="3308486" y="0"/>
          <a:ext cx="2366009" cy="23658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46F83-0F5D-48A3-ACAC-831F9F5CC97A}">
      <dsp:nvSpPr>
        <dsp:cNvPr id="0" name=""/>
        <dsp:cNvSpPr/>
      </dsp:nvSpPr>
      <dsp:spPr>
        <a:xfrm rot="10800000">
          <a:off x="3308486" y="3394745"/>
          <a:ext cx="2366009" cy="23658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5FD64-FBDF-4390-99AD-35AD2B210C53}">
      <dsp:nvSpPr>
        <dsp:cNvPr id="0" name=""/>
        <dsp:cNvSpPr/>
      </dsp:nvSpPr>
      <dsp:spPr>
        <a:xfrm>
          <a:off x="0" y="4763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AMPLIAR A TRANSPARÊNCIA SOBRE OFUNCIONAMENTO E PROCESSOS POLÍTICOS PRÓPRIOS DO PARLAMENTO</a:t>
          </a:r>
          <a:endParaRPr lang="pt-BR" sz="1700" kern="1200" dirty="0"/>
        </a:p>
      </dsp:txBody>
      <dsp:txXfrm>
        <a:off x="33012" y="80646"/>
        <a:ext cx="8214896" cy="610236"/>
      </dsp:txXfrm>
    </dsp:sp>
    <dsp:sp modelId="{8C14011F-2B63-4E69-9018-4487274C6C4C}">
      <dsp:nvSpPr>
        <dsp:cNvPr id="0" name=""/>
        <dsp:cNvSpPr/>
      </dsp:nvSpPr>
      <dsp:spPr>
        <a:xfrm>
          <a:off x="0" y="77285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FOMENTAR A PARTICIPAÇÃO INFORMADA E CONSISTENTE NO PROCESSO LEGISLATIVO</a:t>
          </a:r>
          <a:endParaRPr lang="pt-BR" sz="1700" kern="1200" dirty="0"/>
        </a:p>
      </dsp:txBody>
      <dsp:txXfrm>
        <a:off x="33012" y="805866"/>
        <a:ext cx="8214896" cy="610236"/>
      </dsp:txXfrm>
    </dsp:sp>
    <dsp:sp modelId="{CDCE2E82-D975-45AA-B1D6-53786180248E}">
      <dsp:nvSpPr>
        <dsp:cNvPr id="0" name=""/>
        <dsp:cNvSpPr/>
      </dsp:nvSpPr>
      <dsp:spPr>
        <a:xfrm>
          <a:off x="0" y="149807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PROMOVER AÇÕES SISTEMÁTICAS DE FORMAÇÃO DAS PESSOAS SOBRE A DEMOCRACIA E SOBRE AS INSTITUIÇÕES POLÍTICAS</a:t>
          </a:r>
          <a:endParaRPr lang="pt-BR" sz="1700" kern="1200" dirty="0"/>
        </a:p>
      </dsp:txBody>
      <dsp:txXfrm>
        <a:off x="33012" y="1531086"/>
        <a:ext cx="8214896" cy="610236"/>
      </dsp:txXfrm>
    </dsp:sp>
    <dsp:sp modelId="{BA36BB61-1280-4B90-8E91-07B47A870532}">
      <dsp:nvSpPr>
        <dsp:cNvPr id="0" name=""/>
        <dsp:cNvSpPr/>
      </dsp:nvSpPr>
      <dsp:spPr>
        <a:xfrm>
          <a:off x="0" y="222329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INTEGRAR REDES DE MOBILIZAÇÃO, ARTICULAÇÃO E PARTICIPAÇÃO POLÍTICA DA SOCIEDADE CIVIL</a:t>
          </a:r>
          <a:endParaRPr lang="pt-BR" sz="1700" kern="1200" dirty="0"/>
        </a:p>
      </dsp:txBody>
      <dsp:txXfrm>
        <a:off x="33012" y="2256306"/>
        <a:ext cx="8214896" cy="610236"/>
      </dsp:txXfrm>
    </dsp:sp>
    <dsp:sp modelId="{9839F3AF-E90C-4633-A273-1EA877F953DF}">
      <dsp:nvSpPr>
        <dsp:cNvPr id="0" name=""/>
        <dsp:cNvSpPr/>
      </dsp:nvSpPr>
      <dsp:spPr>
        <a:xfrm>
          <a:off x="0" y="294851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CONECTAR-SE AOS SISTEMAS DE ENSINO E APOIANDO AS SUAS INICIATIVAS DE EDUCAÇÃO FORMAL PARA A DEMOCRACIA</a:t>
          </a:r>
          <a:endParaRPr lang="pt-BR" sz="1700" kern="1200" dirty="0"/>
        </a:p>
      </dsp:txBody>
      <dsp:txXfrm>
        <a:off x="33012" y="2981526"/>
        <a:ext cx="8214896" cy="610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5FD64-FBDF-4390-99AD-35AD2B210C53}">
      <dsp:nvSpPr>
        <dsp:cNvPr id="0" name=""/>
        <dsp:cNvSpPr/>
      </dsp:nvSpPr>
      <dsp:spPr>
        <a:xfrm>
          <a:off x="0" y="4763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CONSTRUIR UMA AUTONOMIA RELATIVA PARA O DESEMPENHO DE SUAS FUNÇÕES (DECISÓRIA, PROGRAMÁTICA E ORÇAMENTÁRIA)</a:t>
          </a:r>
          <a:endParaRPr lang="pt-BR" sz="1700" kern="1200" dirty="0"/>
        </a:p>
      </dsp:txBody>
      <dsp:txXfrm>
        <a:off x="33012" y="80646"/>
        <a:ext cx="8214896" cy="610236"/>
      </dsp:txXfrm>
    </dsp:sp>
    <dsp:sp modelId="{8C14011F-2B63-4E69-9018-4487274C6C4C}">
      <dsp:nvSpPr>
        <dsp:cNvPr id="0" name=""/>
        <dsp:cNvSpPr/>
      </dsp:nvSpPr>
      <dsp:spPr>
        <a:xfrm>
          <a:off x="0" y="77285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FORTALECER SUA PRESENÇA PÚBLICA E SUA RELAÇÃO COM A POPULAÇÃO</a:t>
          </a:r>
          <a:endParaRPr lang="pt-BR" sz="1700" kern="1200" dirty="0"/>
        </a:p>
      </dsp:txBody>
      <dsp:txXfrm>
        <a:off x="33012" y="805866"/>
        <a:ext cx="8214896" cy="610236"/>
      </dsp:txXfrm>
    </dsp:sp>
    <dsp:sp modelId="{CDCE2E82-D975-45AA-B1D6-53786180248E}">
      <dsp:nvSpPr>
        <dsp:cNvPr id="0" name=""/>
        <dsp:cNvSpPr/>
      </dsp:nvSpPr>
      <dsp:spPr>
        <a:xfrm>
          <a:off x="0" y="149807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RECONHECER E INTERAGIR DE MODO EFICAZ COM OS PROCESSOS E DINÂMICAS PRÓPRIOS DOS SISTEMAS DE ENSINO</a:t>
          </a:r>
          <a:endParaRPr lang="pt-BR" sz="1700" kern="1200" dirty="0"/>
        </a:p>
      </dsp:txBody>
      <dsp:txXfrm>
        <a:off x="33012" y="1531086"/>
        <a:ext cx="8214896" cy="610236"/>
      </dsp:txXfrm>
    </dsp:sp>
    <dsp:sp modelId="{BA36BB61-1280-4B90-8E91-07B47A870532}">
      <dsp:nvSpPr>
        <dsp:cNvPr id="0" name=""/>
        <dsp:cNvSpPr/>
      </dsp:nvSpPr>
      <dsp:spPr>
        <a:xfrm>
          <a:off x="0" y="222329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MOVER-SE NA ARENA DA POLÍTICA COMPETITIVA, COM A PLURALIDADE IDEOLÓGICA E DE REPRESENTAÇÃO INERENTES AO NOSSO SISTEMA POLÍTICO</a:t>
          </a:r>
          <a:endParaRPr lang="pt-BR" sz="1700" kern="1200" dirty="0"/>
        </a:p>
      </dsp:txBody>
      <dsp:txXfrm>
        <a:off x="33012" y="2256306"/>
        <a:ext cx="8214896" cy="610236"/>
      </dsp:txXfrm>
    </dsp:sp>
    <dsp:sp modelId="{9839F3AF-E90C-4633-A273-1EA877F953DF}">
      <dsp:nvSpPr>
        <dsp:cNvPr id="0" name=""/>
        <dsp:cNvSpPr/>
      </dsp:nvSpPr>
      <dsp:spPr>
        <a:xfrm>
          <a:off x="0" y="2948514"/>
          <a:ext cx="8280920" cy="67626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CRIAR E AMPLIAR AÇÕES COMPARTILHADAS COM ESCOLAS SEMELHANTES, GERANDO SINERGIA E EFICÁCIA.</a:t>
          </a:r>
          <a:endParaRPr lang="pt-BR" sz="1700" kern="1200" dirty="0"/>
        </a:p>
      </dsp:txBody>
      <dsp:txXfrm>
        <a:off x="33012" y="2981526"/>
        <a:ext cx="8214896" cy="610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52180-D928-4DD5-B4C6-F134195153BF}" type="datetimeFigureOut">
              <a:rPr lang="pt-BR" smtClean="0"/>
              <a:t>11/04/2018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BB58D-6A7B-43C6-9055-C5812D802E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776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3B601-7EB4-415D-BD25-279A77204E14}" type="datetimeFigureOut">
              <a:rPr lang="pt-BR" smtClean="0"/>
              <a:t>11/04/2018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9D66-A873-4E0C-AD8A-A5DB072F53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067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Rodapé 1"/>
          <p:cNvSpPr>
            <a:spLocks noGrp="1"/>
          </p:cNvSpPr>
          <p:nvPr>
            <p:ph type="ftr" sz="quarter" idx="4294967295"/>
          </p:nvPr>
        </p:nvSpPr>
        <p:spPr>
          <a:xfrm>
            <a:off x="6156175" y="6165304"/>
            <a:ext cx="2880321" cy="348528"/>
          </a:xfrm>
          <a:prstGeom prst="rect">
            <a:avLst/>
          </a:prstGeom>
        </p:spPr>
        <p:txBody>
          <a:bodyPr/>
          <a:lstStyle/>
          <a:p>
            <a:endParaRPr lang="pt-BR" sz="1300" dirty="0">
              <a:solidFill>
                <a:schemeClr val="bg1">
                  <a:lumMod val="65000"/>
                </a:schemeClr>
              </a:solidFill>
              <a:latin typeface="Myriad Pro Black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3212976"/>
            <a:ext cx="7772400" cy="194421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1556792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978582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0648" y="1124744"/>
            <a:ext cx="7488832" cy="72494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2204865"/>
            <a:ext cx="7488832" cy="33123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8826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24482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3591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7704856" cy="72494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1776" y="2276873"/>
            <a:ext cx="3812232" cy="30243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716016" y="2276873"/>
            <a:ext cx="3812232" cy="302433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98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0648" y="1124744"/>
            <a:ext cx="7488832" cy="72494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19672" y="2174875"/>
            <a:ext cx="2877716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2879303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911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700808"/>
            <a:ext cx="2205881" cy="7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700808"/>
            <a:ext cx="4320480" cy="396044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259632" y="2564904"/>
            <a:ext cx="2205881" cy="31427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0249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1268759"/>
            <a:ext cx="5486400" cy="34588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46406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twitter.com/e_parlamento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hyperlink" Target="https://www.facebook.com/eparlamento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30" y="109986"/>
            <a:ext cx="1746479" cy="68210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30" y="5805264"/>
            <a:ext cx="1771650" cy="647700"/>
          </a:xfrm>
          <a:prstGeom prst="rect">
            <a:avLst/>
          </a:prstGeom>
        </p:spPr>
      </p:pic>
      <p:cxnSp>
        <p:nvCxnSpPr>
          <p:cNvPr id="8" name="Conector reto 7"/>
          <p:cNvCxnSpPr/>
          <p:nvPr userDrawn="1"/>
        </p:nvCxnSpPr>
        <p:spPr>
          <a:xfrm>
            <a:off x="1043608" y="908720"/>
            <a:ext cx="75258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 userDrawn="1"/>
        </p:nvSpPr>
        <p:spPr>
          <a:xfrm>
            <a:off x="1173610" y="609726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  <a:ea typeface="Adobe Gothic Std B" pitchFamily="34" charset="-128"/>
              </a:rPr>
              <a:t>@</a:t>
            </a:r>
            <a:r>
              <a:rPr lang="pt-BR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Adobe Gothic Std B" pitchFamily="34" charset="-128"/>
              </a:rPr>
              <a:t>e</a:t>
            </a:r>
            <a:r>
              <a:rPr lang="pt-BR" dirty="0" err="1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Adobe Gothic Std B" pitchFamily="34" charset="-128"/>
              </a:rPr>
              <a:t>_parlamento</a:t>
            </a:r>
            <a:endParaRPr lang="pt-BR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Adobe Gothic Std B" pitchFamily="34" charset="-128"/>
            </a:endParaRPr>
          </a:p>
        </p:txBody>
      </p:sp>
      <p:pic>
        <p:nvPicPr>
          <p:cNvPr id="14" name="Picture 12" descr="C:\Users\v002855\Desktop\azultwitter-logo_318-40459.png">
            <a:hlinkClick r:id="rId12"/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81" y="6100083"/>
            <a:ext cx="389037" cy="389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15" name="CaixaDeTexto 14"/>
          <p:cNvSpPr txBox="1"/>
          <p:nvPr userDrawn="1"/>
        </p:nvSpPr>
        <p:spPr>
          <a:xfrm>
            <a:off x="3707904" y="610008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</a:rPr>
              <a:t>/</a:t>
            </a:r>
            <a:r>
              <a:rPr lang="pt-BR" dirty="0" err="1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</a:rPr>
              <a:t>eparlamento</a:t>
            </a:r>
            <a:endParaRPr lang="pt-BR" dirty="0">
              <a:solidFill>
                <a:schemeClr val="bg1">
                  <a:lumMod val="65000"/>
                </a:schemeClr>
              </a:solidFill>
              <a:latin typeface="Antonio" panose="02000503000000000000" pitchFamily="2" charset="0"/>
            </a:endParaRPr>
          </a:p>
        </p:txBody>
      </p:sp>
      <p:pic>
        <p:nvPicPr>
          <p:cNvPr id="16" name="Picture 10" descr="C:\Users\v002855\Desktop\azulfacebook-logo_318-49940.png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175" y="6103627"/>
            <a:ext cx="383729" cy="383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73115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3" r:id="rId3"/>
    <p:sldLayoutId id="2147483662" r:id="rId4"/>
    <p:sldLayoutId id="2147483665" r:id="rId5"/>
    <p:sldLayoutId id="2147483666" r:id="rId6"/>
    <p:sldLayoutId id="2147483669" r:id="rId7"/>
    <p:sldLayoutId id="2147483670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just" defTabSz="914400" rtl="0" eaLnBrk="1" latinLnBrk="0" hangingPunct="1">
        <a:spcBef>
          <a:spcPct val="0"/>
        </a:spcBef>
        <a:buNone/>
        <a:defRPr sz="32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eparlament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twitter.com/e_parlamento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lexsandro@camara.sp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83" y="-144016"/>
            <a:ext cx="9231831" cy="7101408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856581" y="17828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  <a:ea typeface="Adobe Gothic Std B" pitchFamily="34" charset="-128"/>
              </a:rPr>
              <a:t>@</a:t>
            </a:r>
            <a:r>
              <a:rPr lang="pt-BR" dirty="0" err="1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  <a:ea typeface="Adobe Gothic Std B" pitchFamily="34" charset="-128"/>
              </a:rPr>
              <a:t>e</a:t>
            </a:r>
            <a:r>
              <a:rPr lang="pt-BR" dirty="0" err="1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  <a:ea typeface="Adobe Gothic Std B" pitchFamily="34" charset="-128"/>
              </a:rPr>
              <a:t>_parlamento</a:t>
            </a:r>
            <a:endParaRPr lang="pt-BR" dirty="0">
              <a:solidFill>
                <a:schemeClr val="bg1">
                  <a:lumMod val="65000"/>
                </a:schemeClr>
              </a:solidFill>
              <a:latin typeface="Antonio" panose="02000503000000000000" pitchFamily="2" charset="0"/>
              <a:ea typeface="Adobe Gothic Std B" pitchFamily="34" charset="-128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141373" y="16489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</a:rPr>
              <a:t>/</a:t>
            </a:r>
            <a:r>
              <a:rPr lang="pt-BR" dirty="0" err="1" smtClean="0">
                <a:solidFill>
                  <a:schemeClr val="bg1">
                    <a:lumMod val="65000"/>
                  </a:schemeClr>
                </a:solidFill>
                <a:latin typeface="Antonio" panose="02000503000000000000" pitchFamily="2" charset="0"/>
              </a:rPr>
              <a:t>eparlamento</a:t>
            </a:r>
            <a:endParaRPr lang="pt-BR" dirty="0">
              <a:solidFill>
                <a:schemeClr val="bg1">
                  <a:lumMod val="65000"/>
                </a:schemeClr>
              </a:solidFill>
              <a:latin typeface="Antonio" panose="02000503000000000000" pitchFamily="2" charset="0"/>
            </a:endParaRPr>
          </a:p>
        </p:txBody>
      </p:sp>
      <p:pic>
        <p:nvPicPr>
          <p:cNvPr id="14" name="Picture 10" descr="C:\Users\v002855\Desktop\azulfacebook-logo_318-49940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644" y="168434"/>
            <a:ext cx="383729" cy="383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5" name="Picture 12" descr="C:\Users\v002855\Desktop\azultwitter-logo_318-40459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1104"/>
            <a:ext cx="389037" cy="3890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51169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7772400" cy="1944216"/>
          </a:xfrm>
        </p:spPr>
        <p:txBody>
          <a:bodyPr/>
          <a:lstStyle/>
          <a:p>
            <a:pPr algn="ctr"/>
            <a:r>
              <a:rPr lang="en-US" dirty="0" smtClean="0"/>
              <a:t>Educação política e a atuação das </a:t>
            </a:r>
            <a:r>
              <a:rPr lang="en-US" dirty="0" err="1" smtClean="0"/>
              <a:t>escolas</a:t>
            </a:r>
            <a:r>
              <a:rPr lang="en-US" dirty="0" smtClean="0"/>
              <a:t> </a:t>
            </a:r>
            <a:r>
              <a:rPr lang="en-US" dirty="0" err="1" smtClean="0"/>
              <a:t>legislativas</a:t>
            </a:r>
            <a:r>
              <a:rPr lang="en-US" dirty="0" smtClean="0"/>
              <a:t>: </a:t>
            </a:r>
            <a:r>
              <a:rPr lang="en-US" dirty="0" err="1" smtClean="0"/>
              <a:t>compromissos</a:t>
            </a:r>
            <a:r>
              <a:rPr lang="en-US" dirty="0" smtClean="0"/>
              <a:t> e </a:t>
            </a:r>
            <a:r>
              <a:rPr lang="en-US" dirty="0" err="1" smtClean="0"/>
              <a:t>desafios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5292080" y="4725144"/>
            <a:ext cx="34563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ALEXSANDRO SANTOS</a:t>
            </a:r>
          </a:p>
          <a:p>
            <a:pPr algn="ctr"/>
            <a:r>
              <a:rPr lang="pt-BR" sz="1600" dirty="0" smtClean="0"/>
              <a:t>Coordenador da Escola do Parlamento da Câmara Municipal de São Paulo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312895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EDUCAÇÃO POLÍTICA E COMPROMISSO COM A DEMOCRACIA</a:t>
            </a:r>
            <a:endParaRPr lang="pt-BR" sz="3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43261" y="2276872"/>
            <a:ext cx="734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“A democracia não funciona no modo autômato, com uma pilotagem automática. Felizmente, já sabemos muito do que seria necessário fazer para formar cidadãos capazes de construir e sustentar práticas democráticas. </a:t>
            </a:r>
          </a:p>
          <a:p>
            <a:pPr algn="ctr"/>
            <a:r>
              <a:rPr lang="pt-BR" sz="2400" b="1" dirty="0" smtClean="0">
                <a:solidFill>
                  <a:schemeClr val="tx2"/>
                </a:solidFill>
              </a:rPr>
              <a:t>O que nos falta, correntemente, é um compromisso educacional adequado à democracia</a:t>
            </a:r>
            <a:r>
              <a:rPr lang="pt-BR" sz="2400" dirty="0" smtClean="0"/>
              <a:t>”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err="1" smtClean="0"/>
              <a:t>Kahne</a:t>
            </a:r>
            <a:r>
              <a:rPr lang="pt-BR" sz="2400" dirty="0" smtClean="0"/>
              <a:t> &amp; </a:t>
            </a:r>
            <a:r>
              <a:rPr lang="pt-BR" sz="2400" dirty="0" err="1" smtClean="0"/>
              <a:t>Westheimer</a:t>
            </a:r>
            <a:r>
              <a:rPr lang="pt-BR" sz="2400" dirty="0" smtClean="0"/>
              <a:t>, 2001, p. 66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22828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EDUCAÇÃO POLÍTICA E COMPROMISSO COM A DEMOCRACIA</a:t>
            </a:r>
            <a:endParaRPr lang="pt-BR" sz="3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22301" y="2348880"/>
            <a:ext cx="73448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“Para melhorar a sociedade e torná-la mais justa, é preciso fazer a democracia funcionar. E </a:t>
            </a:r>
            <a:r>
              <a:rPr lang="pt-BR" sz="2400" b="1" dirty="0" smtClean="0">
                <a:solidFill>
                  <a:schemeClr val="tx2"/>
                </a:solidFill>
              </a:rPr>
              <a:t>fazer a democracia funcionar requer que as escolas levem a sério um compromisso fundamental: educar e nutrir o engajamento cívico, social e político das pessoas para uma prática cidadã democrática e bem informada</a:t>
            </a:r>
            <a:r>
              <a:rPr lang="pt-BR" sz="2400" dirty="0" smtClean="0"/>
              <a:t>.”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err="1" smtClean="0"/>
              <a:t>Kahne</a:t>
            </a:r>
            <a:r>
              <a:rPr lang="pt-BR" sz="2400" dirty="0" smtClean="0"/>
              <a:t> &amp; </a:t>
            </a:r>
            <a:r>
              <a:rPr lang="pt-BR" sz="2400" dirty="0" err="1" smtClean="0"/>
              <a:t>Westheimer</a:t>
            </a:r>
            <a:r>
              <a:rPr lang="pt-BR" sz="2400" dirty="0" smtClean="0"/>
              <a:t>, 2001, p. 37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706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6365304" y="2132856"/>
            <a:ext cx="2232248" cy="28083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EDUCAÇÃO POLÍTICA E LETRAMENTO POLÍTICO</a:t>
            </a:r>
            <a:endParaRPr lang="pt-BR" sz="3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916832"/>
            <a:ext cx="5544616" cy="3785652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O </a:t>
            </a:r>
            <a:r>
              <a:rPr lang="pt-BR" sz="2400" b="1" dirty="0" smtClean="0">
                <a:solidFill>
                  <a:schemeClr val="tx2"/>
                </a:solidFill>
              </a:rPr>
              <a:t>LETRAMENTO POLÍTICO </a:t>
            </a:r>
            <a:r>
              <a:rPr lang="pt-BR" sz="2400" dirty="0" smtClean="0"/>
              <a:t>pode ser definido como o 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</a:rPr>
              <a:t>processo</a:t>
            </a:r>
            <a:r>
              <a:rPr lang="pt-BR" sz="2400" b="1" dirty="0" smtClean="0"/>
              <a:t> 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</a:rPr>
              <a:t>de apropriação </a:t>
            </a:r>
            <a:r>
              <a:rPr lang="pt-BR" sz="2400" b="1" dirty="0" smtClean="0"/>
              <a:t>de conhecimentos </a:t>
            </a:r>
            <a:r>
              <a:rPr lang="pt-BR" sz="2400" dirty="0" smtClean="0"/>
              <a:t>(direitos humanos, instituições políticas, democracia), </a:t>
            </a:r>
            <a:r>
              <a:rPr lang="pt-BR" sz="2400" b="1" dirty="0" smtClean="0"/>
              <a:t>práticas </a:t>
            </a:r>
            <a:r>
              <a:rPr lang="pt-BR" sz="2400" dirty="0" smtClean="0"/>
              <a:t>(exame de temas controversos, participação decisória, diálogo) </a:t>
            </a:r>
            <a:r>
              <a:rPr lang="pt-BR" sz="2400" b="1" dirty="0" smtClean="0"/>
              <a:t>e valores </a:t>
            </a:r>
            <a:r>
              <a:rPr lang="pt-BR" sz="2400" dirty="0" smtClean="0"/>
              <a:t>(equidade, liberdade) </a:t>
            </a:r>
            <a:r>
              <a:rPr lang="pt-BR" sz="2400" b="1" dirty="0" smtClean="0"/>
              <a:t>para a manutenção e o aprimoramento da democracia</a:t>
            </a:r>
            <a:r>
              <a:rPr lang="pt-BR" sz="2400" dirty="0" smtClean="0"/>
              <a:t>.  </a:t>
            </a:r>
          </a:p>
          <a:p>
            <a:pPr algn="ctr"/>
            <a:endParaRPr lang="pt-BR" sz="2400" dirty="0"/>
          </a:p>
          <a:p>
            <a:pPr algn="ctr"/>
            <a:r>
              <a:rPr lang="pt-BR" sz="2400" dirty="0" err="1" smtClean="0"/>
              <a:t>Cosson</a:t>
            </a:r>
            <a:r>
              <a:rPr lang="pt-BR" sz="2400" dirty="0" smtClean="0"/>
              <a:t>, 2011, p. 50</a:t>
            </a:r>
            <a:endParaRPr lang="pt-BR" sz="2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6482233" y="2492896"/>
            <a:ext cx="19442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CONHECIMENTOS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91833" y="3429000"/>
            <a:ext cx="19442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PRÁTICAS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509320" y="4328864"/>
            <a:ext cx="19442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VALORES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08334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de cantos arredondados 6"/>
          <p:cNvSpPr/>
          <p:nvPr/>
        </p:nvSpPr>
        <p:spPr>
          <a:xfrm>
            <a:off x="6365304" y="2132856"/>
            <a:ext cx="2232248" cy="28083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24744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EDUCAÇÃO POLÍTICA E LETRAMENTO POLÍTICO</a:t>
            </a:r>
            <a:endParaRPr lang="pt-BR" sz="3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67544" y="1844824"/>
            <a:ext cx="5616624" cy="3785652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A </a:t>
            </a:r>
            <a:r>
              <a:rPr lang="pt-BR" sz="2400" b="1" dirty="0" smtClean="0">
                <a:solidFill>
                  <a:schemeClr val="accent1"/>
                </a:solidFill>
              </a:rPr>
              <a:t>EDUCAÇÃO POLÍTICA PARA A DEMOCRACIA</a:t>
            </a:r>
            <a:r>
              <a:rPr lang="pt-BR" sz="2400" b="1" dirty="0" smtClean="0">
                <a:solidFill>
                  <a:schemeClr val="tx2"/>
                </a:solidFill>
              </a:rPr>
              <a:t> </a:t>
            </a:r>
            <a:r>
              <a:rPr lang="pt-BR" sz="2400" dirty="0" smtClean="0"/>
              <a:t>é o conjunto de práticas educativas formais e não-formais nas quais são criadas oportunidades para que as pessoas adquiram ou aprofundem seus conhecimentos, práticas e valores para o exercício da cidadania democrática ou, seja, para que ampliem seu grau de letramento político.  </a:t>
            </a:r>
          </a:p>
          <a:p>
            <a:pPr algn="ctr"/>
            <a:endParaRPr lang="pt-BR" sz="2400" dirty="0" smtClean="0"/>
          </a:p>
        </p:txBody>
      </p:sp>
      <p:sp>
        <p:nvSpPr>
          <p:cNvPr id="3" name="CaixaDeTexto 2"/>
          <p:cNvSpPr txBox="1"/>
          <p:nvPr/>
        </p:nvSpPr>
        <p:spPr>
          <a:xfrm>
            <a:off x="6482233" y="2492896"/>
            <a:ext cx="194421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PRÁTICAS EDUCATIVAS FORMAIS</a:t>
            </a:r>
            <a:endParaRPr lang="pt-BR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6520333" y="3717032"/>
            <a:ext cx="1944216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PRÁTICAS EDUCATIVAS INFORMAIS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10805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8520" y="2585228"/>
            <a:ext cx="3240360" cy="724942"/>
          </a:xfrm>
        </p:spPr>
        <p:txBody>
          <a:bodyPr/>
          <a:lstStyle/>
          <a:p>
            <a:pPr algn="ctr"/>
            <a:r>
              <a:rPr lang="pt-BR" sz="3000" dirty="0" smtClean="0"/>
              <a:t>DIMENSÕES DA EDUCAÇÃO POLÍTICA</a:t>
            </a:r>
            <a:endParaRPr lang="pt-BR" sz="3000" dirty="0"/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962505637"/>
              </p:ext>
            </p:extLst>
          </p:nvPr>
        </p:nvGraphicFramePr>
        <p:xfrm>
          <a:off x="1259632" y="764704"/>
          <a:ext cx="892899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91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1560" y="2132856"/>
            <a:ext cx="2736304" cy="724942"/>
          </a:xfrm>
        </p:spPr>
        <p:txBody>
          <a:bodyPr/>
          <a:lstStyle/>
          <a:p>
            <a:pPr algn="ctr"/>
            <a:r>
              <a:rPr lang="pt-BR" dirty="0" smtClean="0"/>
              <a:t>INICIATIVA “EDUCAÇÃO POLÍTICA PARA A CIDADANIA”</a:t>
            </a:r>
            <a:endParaRPr lang="pt-BR" dirty="0"/>
          </a:p>
        </p:txBody>
      </p:sp>
      <p:pic>
        <p:nvPicPr>
          <p:cNvPr id="1026" name="Picture 2" descr="Resultado de imagem para EDUCACAO POLITICA HUMBERTO DANT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01" y="1052736"/>
            <a:ext cx="3744416" cy="460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00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QUE </a:t>
            </a:r>
            <a:r>
              <a:rPr lang="pt-BR" dirty="0" smtClean="0">
                <a:solidFill>
                  <a:srgbClr val="FF0000"/>
                </a:solidFill>
              </a:rPr>
              <a:t>NÃO</a:t>
            </a:r>
            <a:r>
              <a:rPr lang="pt-BR" dirty="0" smtClean="0"/>
              <a:t> É EDUCAÇÃO POLÍTICA PARA A DEMOCRACIA?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276872"/>
            <a:ext cx="3888432" cy="367240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pt-BR" sz="2600" dirty="0" smtClean="0"/>
              <a:t>Programas educativos e práticas voltadas a </a:t>
            </a:r>
            <a:r>
              <a:rPr lang="pt-BR" sz="2600" b="1" dirty="0" smtClean="0"/>
              <a:t>disseminação de uma determinada ideologia política </a:t>
            </a:r>
            <a:r>
              <a:rPr lang="pt-BR" sz="2600" dirty="0" smtClean="0"/>
              <a:t>(proselitismo) ou </a:t>
            </a:r>
            <a:r>
              <a:rPr lang="pt-BR" sz="2600" b="1" dirty="0" smtClean="0"/>
              <a:t>de estímulo e disseminação de nacionalismos de qualquer tipo </a:t>
            </a:r>
            <a:endParaRPr lang="pt-BR" sz="2600" b="1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860032" y="2276872"/>
            <a:ext cx="3600400" cy="3600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600" dirty="0" smtClean="0"/>
              <a:t>Programas educativos e práticas voltadas à </a:t>
            </a:r>
            <a:r>
              <a:rPr lang="pt-BR" sz="2600" b="1" dirty="0" smtClean="0"/>
              <a:t>negação da dimensão política da vida social</a:t>
            </a:r>
            <a:r>
              <a:rPr lang="pt-BR" sz="2600" dirty="0"/>
              <a:t> </a:t>
            </a:r>
            <a:r>
              <a:rPr lang="pt-BR" sz="2600" dirty="0" smtClean="0"/>
              <a:t>e/ou que </a:t>
            </a:r>
            <a:r>
              <a:rPr lang="pt-BR" sz="2600" b="1" dirty="0" smtClean="0"/>
              <a:t>afrontem a democracia, a cidadania ou os direitos humanos</a:t>
            </a:r>
            <a:r>
              <a:rPr lang="pt-BR" sz="2600" dirty="0" smtClean="0"/>
              <a:t>.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9279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5" y="1124744"/>
            <a:ext cx="8294586" cy="724942"/>
          </a:xfrm>
        </p:spPr>
        <p:txBody>
          <a:bodyPr/>
          <a:lstStyle/>
          <a:p>
            <a:pPr algn="ctr"/>
            <a:r>
              <a:rPr lang="pt-BR" sz="3000" dirty="0" smtClean="0"/>
              <a:t>ESCOLAS LEGISLATIVAS E EDUCAÇÃO POLÍTICA PARA A DEMOCRACIA</a:t>
            </a:r>
            <a:endParaRPr lang="pt-BR" sz="3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611560" y="2348880"/>
            <a:ext cx="4032448" cy="3416320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O esforço em prol da Educação Política para a Democracia (EPD) exige o engajamento da educação escolar convencional, mas não será efetivo se ficar restrito a ela. É preciso engajar outras instituições educativas.</a:t>
            </a:r>
          </a:p>
          <a:p>
            <a:pPr algn="ctr"/>
            <a:endParaRPr lang="pt-BR" sz="2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932934" y="2346767"/>
            <a:ext cx="18002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/>
              <a:t>SISTEMA OFICIAL DE ENSINO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994498" y="3068960"/>
            <a:ext cx="18002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ESCOLAS DE CONTAS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991819" y="3857684"/>
            <a:ext cx="18002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ESCOLAS DAS DEFENSORIAS PÚBLICAS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961931" y="3063796"/>
            <a:ext cx="18002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MOVIMENTOS SOCIAIS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961931" y="3857684"/>
            <a:ext cx="18002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ORGANIZAÇÕES DA SOCIEDADE CIVIL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4989140" y="2348880"/>
            <a:ext cx="1800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ESCOLAS LEGISLATIVAS</a:t>
            </a:r>
            <a:endParaRPr lang="pt-BR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991819" y="4906034"/>
            <a:ext cx="18002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ESCOLAS DE GOVERNO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939830" y="4906034"/>
            <a:ext cx="1800200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/>
              <a:t>MEIOS DE COMUNICAÇÃO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54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ESCOLAS LEGISLATIVAS E EDUCAÇÃO POLÍTICA PARA A DEMOCRACIA: COMPROMISSOS</a:t>
            </a:r>
            <a:endParaRPr lang="pt-BR" sz="30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038114057"/>
              </p:ext>
            </p:extLst>
          </p:nvPr>
        </p:nvGraphicFramePr>
        <p:xfrm>
          <a:off x="539552" y="2060848"/>
          <a:ext cx="828092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76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813904" cy="724942"/>
          </a:xfrm>
        </p:spPr>
        <p:txBody>
          <a:bodyPr/>
          <a:lstStyle/>
          <a:p>
            <a:pPr algn="ctr"/>
            <a:r>
              <a:rPr lang="pt-BR" sz="3000" dirty="0" smtClean="0"/>
              <a:t>ESCOLAS LEGISLATIVAS E EDUCAÇÃO POLÍTICA PARA A DEMOCRACIA: DESAFIOS</a:t>
            </a:r>
            <a:endParaRPr lang="pt-BR" sz="3000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11338235"/>
              </p:ext>
            </p:extLst>
          </p:nvPr>
        </p:nvGraphicFramePr>
        <p:xfrm>
          <a:off x="539552" y="2060848"/>
          <a:ext cx="828092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268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772816"/>
            <a:ext cx="3240360" cy="936104"/>
          </a:xfrm>
        </p:spPr>
        <p:txBody>
          <a:bodyPr/>
          <a:lstStyle/>
          <a:p>
            <a:pPr algn="ctr"/>
            <a:r>
              <a:rPr lang="en-US" dirty="0" smtClean="0"/>
              <a:t>Obrigado!</a:t>
            </a:r>
            <a:endParaRPr lang="en-US" dirty="0"/>
          </a:p>
        </p:txBody>
      </p:sp>
      <p:sp>
        <p:nvSpPr>
          <p:cNvPr id="4" name="CaixaDeTexto 3"/>
          <p:cNvSpPr txBox="1"/>
          <p:nvPr/>
        </p:nvSpPr>
        <p:spPr>
          <a:xfrm>
            <a:off x="3707904" y="3525391"/>
            <a:ext cx="468052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/>
              <a:t>ALEXSANDRO SANTOS</a:t>
            </a:r>
          </a:p>
          <a:p>
            <a:pPr algn="ctr"/>
            <a:r>
              <a:rPr lang="pt-BR" dirty="0" smtClean="0"/>
              <a:t>Coordenador da Escola do Parlamento da Câmara Municipal de São </a:t>
            </a:r>
            <a:r>
              <a:rPr lang="pt-BR" dirty="0" smtClean="0"/>
              <a:t>Paulo</a:t>
            </a:r>
          </a:p>
          <a:p>
            <a:pPr algn="ctr"/>
            <a:endParaRPr lang="pt-BR" sz="2200" dirty="0"/>
          </a:p>
          <a:p>
            <a:pPr algn="ctr"/>
            <a:r>
              <a:rPr lang="pt-BR" sz="2200" dirty="0" smtClean="0">
                <a:hlinkClick r:id="rId2"/>
              </a:rPr>
              <a:t>alexsandro@camara.sp.gov.br</a:t>
            </a:r>
            <a:endParaRPr lang="pt-BR" sz="2200" dirty="0" smtClean="0"/>
          </a:p>
          <a:p>
            <a:pPr algn="ctr"/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0157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 Apresentação EP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678</Words>
  <Application>Microsoft Office PowerPoint</Application>
  <PresentationFormat>Apresentação na tela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MODELO Apresentação EP</vt:lpstr>
      <vt:lpstr>Apresentação do PowerPoint</vt:lpstr>
      <vt:lpstr>Educação política e a atuação das escolas legislativas: compromissos e desafios</vt:lpstr>
      <vt:lpstr>EDUCAÇÃO POLÍTICA E COMPROMISSO COM A DEMOCRACIA</vt:lpstr>
      <vt:lpstr>EDUCAÇÃO POLÍTICA E COMPROMISSO COM A DEMOCRACIA</vt:lpstr>
      <vt:lpstr>EDUCAÇÃO POLÍTICA E LETRAMENTO POLÍTICO</vt:lpstr>
      <vt:lpstr>EDUCAÇÃO POLÍTICA E LETRAMENTO POLÍTICO</vt:lpstr>
      <vt:lpstr>DIMENSÕES DA EDUCAÇÃO POLÍTICA</vt:lpstr>
      <vt:lpstr>INICIATIVA “EDUCAÇÃO POLÍTICA PARA A CIDADANIA”</vt:lpstr>
      <vt:lpstr>O QUE NÃO É EDUCAÇÃO POLÍTICA PARA A DEMOCRACIA?</vt:lpstr>
      <vt:lpstr>ESCOLAS LEGISLATIVAS E EDUCAÇÃO POLÍTICA PARA A DEMOCRACIA</vt:lpstr>
      <vt:lpstr>ESCOLAS LEGISLATIVAS E EDUCAÇÃO POLÍTICA PARA A DEMOCRACIA: COMPROMISSOS</vt:lpstr>
      <vt:lpstr>ESCOLAS LEGISLATIVAS E EDUCAÇÃO POLÍTICA PARA A DEMOCRACIA: DESAFIOS</vt:lpstr>
      <vt:lpstr>Obrigado!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v011263</dc:creator>
  <cp:lastModifiedBy>Alexsandro do Nascimento Santos</cp:lastModifiedBy>
  <cp:revision>14</cp:revision>
  <cp:lastPrinted>2018-04-11T20:44:48Z</cp:lastPrinted>
  <dcterms:created xsi:type="dcterms:W3CDTF">2018-04-11T19:16:57Z</dcterms:created>
  <dcterms:modified xsi:type="dcterms:W3CDTF">2018-04-11T21:11:37Z</dcterms:modified>
</cp:coreProperties>
</file>